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1" r:id="rId3"/>
    <p:sldId id="262" r:id="rId4"/>
    <p:sldId id="257" r:id="rId5"/>
    <p:sldId id="258" r:id="rId6"/>
    <p:sldId id="260" r:id="rId7"/>
    <p:sldId id="263" r:id="rId8"/>
    <p:sldId id="259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0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7A2FF-2AD9-4C47-AA5C-EAA256D3473A}" type="datetimeFigureOut">
              <a:rPr lang="en-US" smtClean="0"/>
              <a:pPr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DCD7-F6D5-416E-AF6C-F897F52E16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powershow.com/view2a/4207c4-MjkyM/Aboriginal_powerpoint_ppt_presentation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mage result for aboriginal dot 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76400"/>
            <a:ext cx="4570014" cy="47837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78229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Baveuse" pitchFamily="2" charset="0"/>
              </a:rPr>
              <a:t>Aboriginal Dot Art</a:t>
            </a:r>
            <a:endParaRPr lang="en-US" sz="4800" dirty="0">
              <a:latin typeface="Baveuse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 result for aboriginal dot painting ppt: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143000"/>
            <a:ext cx="8051800" cy="603885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b="80469"/>
          <a:stretch>
            <a:fillRect/>
          </a:stretch>
        </p:blipFill>
        <p:spPr bwMode="auto">
          <a:xfrm>
            <a:off x="508000" y="177800"/>
            <a:ext cx="8128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77800"/>
            <a:ext cx="8128000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6641"/>
          <a:stretch>
            <a:fillRect/>
          </a:stretch>
        </p:blipFill>
        <p:spPr bwMode="auto">
          <a:xfrm>
            <a:off x="508000" y="177800"/>
            <a:ext cx="8128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6641"/>
          <a:stretch>
            <a:fillRect/>
          </a:stretch>
        </p:blipFill>
        <p:spPr bwMode="auto">
          <a:xfrm>
            <a:off x="508000" y="177800"/>
            <a:ext cx="8128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aboriginal dot painting ppt: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8128000" cy="6096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b="80469"/>
          <a:stretch>
            <a:fillRect/>
          </a:stretch>
        </p:blipFill>
        <p:spPr bwMode="auto">
          <a:xfrm>
            <a:off x="508000" y="177800"/>
            <a:ext cx="8128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 result for aboriginal dot painting ppt: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467600" cy="56007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b="80469"/>
          <a:stretch>
            <a:fillRect/>
          </a:stretch>
        </p:blipFill>
        <p:spPr bwMode="auto">
          <a:xfrm>
            <a:off x="508000" y="177800"/>
            <a:ext cx="8128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52600" y="23622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Slides copied from </a:t>
            </a:r>
            <a:r>
              <a:rPr lang="en-US" dirty="0" smtClean="0">
                <a:hlinkClick r:id="rId2"/>
              </a:rPr>
              <a:t>http://www.powershow.com/view2a/4207c4-MjkyM/Aboriginal_powerpoint_ppt_presentation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b="80469"/>
          <a:stretch>
            <a:fillRect/>
          </a:stretch>
        </p:blipFill>
        <p:spPr bwMode="auto">
          <a:xfrm>
            <a:off x="508000" y="177800"/>
            <a:ext cx="8128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Tell An Aboriginal Story Activity Part 1"/>
          <p:cNvPicPr>
            <a:picLocks noChangeAspect="1" noChangeArrowheads="1"/>
          </p:cNvPicPr>
          <p:nvPr/>
        </p:nvPicPr>
        <p:blipFill>
          <a:blip r:embed="rId2" cstate="print"/>
          <a:srcRect l="-4151"/>
          <a:stretch>
            <a:fillRect/>
          </a:stretch>
        </p:blipFill>
        <p:spPr bwMode="auto">
          <a:xfrm rot="5400000">
            <a:off x="1859758" y="-183358"/>
            <a:ext cx="5376860" cy="6810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lorettem</dc:creator>
  <cp:lastModifiedBy>lorettem</cp:lastModifiedBy>
  <cp:revision>11</cp:revision>
  <dcterms:created xsi:type="dcterms:W3CDTF">2016-09-14T16:07:28Z</dcterms:created>
  <dcterms:modified xsi:type="dcterms:W3CDTF">2016-09-14T19:28:41Z</dcterms:modified>
</cp:coreProperties>
</file>